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2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1500967"/>
            <a:ext cx="8307387" cy="2286621"/>
          </a:xfrm>
        </p:spPr>
        <p:txBody>
          <a:bodyPr/>
          <a:lstStyle/>
          <a:p>
            <a:r>
              <a:rPr lang="en-US" dirty="0" smtClean="0"/>
              <a:t>Canyons School District </a:t>
            </a:r>
            <a:br>
              <a:rPr lang="en-US" dirty="0" smtClean="0"/>
            </a:br>
            <a:r>
              <a:rPr lang="en-US" dirty="0" smtClean="0"/>
              <a:t>and the </a:t>
            </a:r>
            <a:br>
              <a:rPr lang="en-US" dirty="0" smtClean="0"/>
            </a:br>
            <a:r>
              <a:rPr lang="en-US" dirty="0" smtClean="0"/>
              <a:t>ELA CCSS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collaborative opportunity!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02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Negotiation in Curriculum and Development (Spring 2011)</a:t>
            </a:r>
          </a:p>
          <a:p>
            <a:r>
              <a:rPr lang="en-US" dirty="0" smtClean="0"/>
              <a:t>USOE ELA CCSS Training Summer 2011</a:t>
            </a:r>
          </a:p>
          <a:p>
            <a:pPr lvl="1"/>
            <a:r>
              <a:rPr lang="en-US" dirty="0" smtClean="0"/>
              <a:t>One high school Media Specialist</a:t>
            </a:r>
          </a:p>
          <a:p>
            <a:pPr lvl="1"/>
            <a:r>
              <a:rPr lang="en-US" dirty="0" smtClean="0"/>
              <a:t>One middle school Media Specialist</a:t>
            </a:r>
          </a:p>
          <a:p>
            <a:pPr lvl="1"/>
            <a:r>
              <a:rPr lang="en-US" dirty="0" smtClean="0"/>
              <a:t>District Library Media Specialist</a:t>
            </a:r>
          </a:p>
          <a:p>
            <a:pPr lvl="1"/>
            <a:r>
              <a:rPr lang="en-US" dirty="0" smtClean="0"/>
              <a:t>Information shared at 1</a:t>
            </a:r>
            <a:r>
              <a:rPr lang="en-US" baseline="30000" dirty="0" smtClean="0"/>
              <a:t>st</a:t>
            </a:r>
            <a:r>
              <a:rPr lang="en-US" dirty="0" smtClean="0"/>
              <a:t> fall PD</a:t>
            </a:r>
          </a:p>
          <a:p>
            <a:pPr lvl="1"/>
            <a:endParaRPr lang="en-US" dirty="0"/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474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Yielding Practices for Educators (HYPE)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Curriculum and Development negotiation for librarians to teach one of these classes. </a:t>
            </a:r>
          </a:p>
          <a:p>
            <a:r>
              <a:rPr lang="en-US" dirty="0" smtClean="0"/>
              <a:t>One high school LM Specialist, one middle school LM Specialist, and District LM Specialist teach Research and Technology for two years (2011-2013). </a:t>
            </a:r>
          </a:p>
          <a:p>
            <a:r>
              <a:rPr lang="en-US" dirty="0" smtClean="0"/>
              <a:t>Taught on Wednesday nights from 4-7pm, five sessions in 2011-2012 year. </a:t>
            </a:r>
          </a:p>
          <a:p>
            <a:r>
              <a:rPr lang="en-US" dirty="0" smtClean="0"/>
              <a:t>Classes give educators cactus credit. </a:t>
            </a:r>
          </a:p>
          <a:p>
            <a:r>
              <a:rPr lang="en-US" dirty="0" smtClean="0"/>
              <a:t>Classes address skills mentioned in the ELA core. </a:t>
            </a:r>
          </a:p>
          <a:p>
            <a:r>
              <a:rPr lang="en-US" dirty="0" smtClean="0"/>
              <a:t>Classes are open to all educators.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470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 Representative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Sessions held monthly with at least one ELA teacher per secondary school, per grade. </a:t>
            </a:r>
          </a:p>
          <a:p>
            <a:r>
              <a:rPr lang="en-US" dirty="0" smtClean="0"/>
              <a:t>Two librarians and district LM Specialist attend. </a:t>
            </a:r>
          </a:p>
          <a:p>
            <a:r>
              <a:rPr lang="en-US" dirty="0" smtClean="0"/>
              <a:t>District LM Specialist helps plan these sessions. Information is disseminated to all district secondary librarians at monthly meetings.</a:t>
            </a:r>
          </a:p>
        </p:txBody>
      </p:sp>
    </p:spTree>
    <p:extLst>
      <p:ext uri="{BB962C8B-B14F-4D97-AF65-F5344CB8AC3E}">
        <p14:creationId xmlns:p14="http://schemas.microsoft.com/office/powerpoint/2010/main" val="461655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CCSS PD Sessions for all ELA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Held throughout the year to focus on particular areas of challenge or change. Examples: text complexity and forming common assessments.</a:t>
            </a:r>
          </a:p>
          <a:p>
            <a:r>
              <a:rPr lang="en-US" dirty="0" smtClean="0"/>
              <a:t>All secondary media specialists are encouraged to attend.</a:t>
            </a:r>
          </a:p>
          <a:p>
            <a:r>
              <a:rPr lang="en-US" dirty="0" smtClean="0"/>
              <a:t>Information disseminated at monthly LM meetings for those unable to attend.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48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Instruction and collaboration!!!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921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63</TotalTime>
  <Words>241</Words>
  <Application>Microsoft Macintosh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Expo</vt:lpstr>
      <vt:lpstr>Canyons School District  and the  ELA CCSS</vt:lpstr>
      <vt:lpstr>In the beginning…</vt:lpstr>
      <vt:lpstr>High Yielding Practices for Educators (HYPE)</vt:lpstr>
      <vt:lpstr>ELA Representative training</vt:lpstr>
      <vt:lpstr>CCSS PD Sessions for all ELA teachers</vt:lpstr>
      <vt:lpstr>District Focus</vt:lpstr>
    </vt:vector>
  </TitlesOfParts>
  <Company>Canyons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Canyons School District  and the  ELA CCSS</dc:title>
  <dc:creator>Barbara Hopkins</dc:creator>
  <cp:lastModifiedBy>Barbara Hopkins</cp:lastModifiedBy>
  <cp:revision>7</cp:revision>
  <dcterms:created xsi:type="dcterms:W3CDTF">2012-02-24T15:59:27Z</dcterms:created>
  <dcterms:modified xsi:type="dcterms:W3CDTF">2012-10-04T22:20:13Z</dcterms:modified>
</cp:coreProperties>
</file>